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2" d="100"/>
          <a:sy n="42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February 24, 2017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February 24,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other PMS and how it helps engage students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592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ALWAYS, ALWAYS 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teach to the eyes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Go slowly for full comprehension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Look for signs of non-comprehension. </a:t>
            </a:r>
            <a:endParaRPr lang="en-US" dirty="0" smtClean="0"/>
          </a:p>
          <a:p>
            <a:r>
              <a:rPr lang="en-US" dirty="0" err="1"/>
              <a:t>I</a:t>
            </a:r>
            <a:r>
              <a:rPr lang="en-US" dirty="0" err="1" smtClean="0"/>
              <a:t>Involve</a:t>
            </a:r>
            <a:r>
              <a:rPr lang="en-US" dirty="0" smtClean="0"/>
              <a:t> </a:t>
            </a:r>
            <a:r>
              <a:rPr lang="en-US" dirty="0"/>
              <a:t>the students in the story. </a:t>
            </a:r>
            <a:endParaRPr lang="en-US" dirty="0" smtClean="0"/>
          </a:p>
          <a:p>
            <a:r>
              <a:rPr lang="en-US" dirty="0" smtClean="0"/>
              <a:t>Act </a:t>
            </a:r>
            <a:r>
              <a:rPr lang="en-US" dirty="0"/>
              <a:t>out if you have enthusiastic students willing to be a bit ridiculous and reward with </a:t>
            </a:r>
            <a:r>
              <a:rPr lang="en-US" dirty="0" smtClean="0"/>
              <a:t>candy</a:t>
            </a:r>
            <a:r>
              <a:rPr lang="en-US" dirty="0"/>
              <a:t>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PMS?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It </a:t>
            </a:r>
            <a:r>
              <a:rPr lang="en-US" dirty="0"/>
              <a:t>draws students into the story! </a:t>
            </a:r>
          </a:p>
          <a:p>
            <a:pPr lvl="0"/>
            <a:r>
              <a:rPr lang="en-US" dirty="0"/>
              <a:t>You build relationships with students. </a:t>
            </a:r>
          </a:p>
          <a:p>
            <a:pPr lvl="0"/>
            <a:r>
              <a:rPr lang="en-US" dirty="0"/>
              <a:t>It connects them to past stories and vocabulary. </a:t>
            </a:r>
          </a:p>
          <a:p>
            <a:pPr lvl="0"/>
            <a:r>
              <a:rPr lang="en-US" dirty="0"/>
              <a:t>Questioning allows hearing the language in the </a:t>
            </a:r>
            <a:r>
              <a:rPr lang="en-US" dirty="0" err="1"/>
              <a:t>yo</a:t>
            </a:r>
            <a:r>
              <a:rPr lang="en-US" dirty="0"/>
              <a:t>, </a:t>
            </a:r>
            <a:r>
              <a:rPr lang="en-US" dirty="0" err="1"/>
              <a:t>tu</a:t>
            </a:r>
            <a:r>
              <a:rPr lang="en-US" dirty="0"/>
              <a:t>, el, </a:t>
            </a:r>
            <a:r>
              <a:rPr lang="en-US" dirty="0" err="1"/>
              <a:t>ella</a:t>
            </a:r>
            <a:r>
              <a:rPr lang="en-US" dirty="0"/>
              <a:t> forms.</a:t>
            </a:r>
          </a:p>
          <a:p>
            <a:pPr lvl="0"/>
            <a:r>
              <a:rPr lang="en-US" dirty="0"/>
              <a:t>Keeps TPRS fun!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56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Steps on my story </a:t>
            </a:r>
            <a:r>
              <a:rPr lang="en-US" dirty="0" smtClean="0"/>
              <a:t>days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200" dirty="0"/>
              <a:t>typically block periods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Write CI on the board ahead of time in Spanish only. </a:t>
            </a:r>
          </a:p>
          <a:p>
            <a:r>
              <a:rPr lang="en-US" dirty="0"/>
              <a:t>Call on student assistant to be the ‘</a:t>
            </a:r>
            <a:r>
              <a:rPr lang="en-US" dirty="0" err="1"/>
              <a:t>Vanna</a:t>
            </a:r>
            <a:r>
              <a:rPr lang="en-US" dirty="0"/>
              <a:t> White’ and write our English as we need it.</a:t>
            </a:r>
          </a:p>
          <a:p>
            <a:r>
              <a:rPr lang="en-US" dirty="0" smtClean="0"/>
              <a:t>Create </a:t>
            </a:r>
            <a:r>
              <a:rPr lang="en-US" dirty="0"/>
              <a:t>TPR actions for the main CI words on the white </a:t>
            </a:r>
            <a:r>
              <a:rPr lang="en-US" dirty="0" smtClean="0"/>
              <a:t>board.</a:t>
            </a:r>
            <a:endParaRPr lang="en-US" dirty="0"/>
          </a:p>
          <a:p>
            <a:r>
              <a:rPr lang="en-US" dirty="0"/>
              <a:t>Simon Dice before the story begins. </a:t>
            </a:r>
          </a:p>
          <a:p>
            <a:r>
              <a:rPr lang="en-US" dirty="0"/>
              <a:t>Teach </a:t>
            </a:r>
            <a:r>
              <a:rPr lang="en-US" dirty="0" smtClean="0"/>
              <a:t>MY story rules.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779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Story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/>
              <a:t>It’s my story! You can add </a:t>
            </a:r>
            <a:r>
              <a:rPr lang="en-US" dirty="0" smtClean="0"/>
              <a:t>details.</a:t>
            </a:r>
            <a:endParaRPr lang="en-US" dirty="0"/>
          </a:p>
          <a:p>
            <a:pPr lvl="0"/>
            <a:r>
              <a:rPr lang="en-US" dirty="0"/>
              <a:t>After each new sentence that adds new information, you say ‘</a:t>
            </a:r>
            <a:r>
              <a:rPr lang="en-US" dirty="0" err="1"/>
              <a:t>Oooh</a:t>
            </a:r>
            <a:r>
              <a:rPr lang="en-US" dirty="0"/>
              <a:t>, </a:t>
            </a:r>
            <a:r>
              <a:rPr lang="en-US" dirty="0" err="1"/>
              <a:t>Aww</a:t>
            </a:r>
            <a:r>
              <a:rPr lang="en-US" dirty="0"/>
              <a:t>’</a:t>
            </a:r>
          </a:p>
          <a:p>
            <a:pPr lvl="0"/>
            <a:r>
              <a:rPr lang="en-US" dirty="0"/>
              <a:t>Choral Response</a:t>
            </a:r>
          </a:p>
          <a:p>
            <a:pPr lvl="0"/>
            <a:r>
              <a:rPr lang="en-US" dirty="0"/>
              <a:t>Hand signals to show me what you need</a:t>
            </a:r>
          </a:p>
          <a:p>
            <a:pPr lvl="0"/>
            <a:r>
              <a:rPr lang="en-US" dirty="0"/>
              <a:t>SIGN people to help me tell the story (no me </a:t>
            </a:r>
            <a:r>
              <a:rPr lang="en-US" dirty="0" err="1"/>
              <a:t>digas</a:t>
            </a:r>
            <a:r>
              <a:rPr lang="en-US" dirty="0"/>
              <a:t>, </a:t>
            </a:r>
            <a:r>
              <a:rPr lang="en-US" dirty="0" err="1"/>
              <a:t>tienes</a:t>
            </a:r>
            <a:r>
              <a:rPr lang="en-US" dirty="0"/>
              <a:t> </a:t>
            </a:r>
            <a:r>
              <a:rPr lang="en-US" dirty="0" err="1"/>
              <a:t>razon</a:t>
            </a:r>
            <a:r>
              <a:rPr lang="en-US" dirty="0"/>
              <a:t>,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pena</a:t>
            </a:r>
            <a:r>
              <a:rPr lang="en-US" dirty="0"/>
              <a:t>, lo </a:t>
            </a:r>
            <a:r>
              <a:rPr lang="en-US" dirty="0" err="1"/>
              <a:t>siento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No English unless it’s a proper noun. Target, Eiffel </a:t>
            </a:r>
            <a:r>
              <a:rPr lang="en-US" dirty="0" smtClean="0"/>
              <a:t>Tower, Lexington, KY, </a:t>
            </a:r>
            <a:r>
              <a:rPr lang="en-US" dirty="0" err="1" smtClean="0"/>
              <a:t>etc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916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PMS in 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story of Logan and using </a:t>
            </a:r>
            <a:r>
              <a:rPr lang="en-US" dirty="0" err="1" smtClean="0"/>
              <a:t>Realidades</a:t>
            </a:r>
            <a:r>
              <a:rPr lang="en-US" dirty="0" smtClean="0"/>
              <a:t> </a:t>
            </a:r>
            <a:r>
              <a:rPr lang="en-US" dirty="0" err="1" smtClean="0"/>
              <a:t>Episodios</a:t>
            </a:r>
            <a:r>
              <a:rPr lang="en-US" dirty="0" smtClean="0"/>
              <a:t> to increase engagement!</a:t>
            </a:r>
          </a:p>
          <a:p>
            <a:r>
              <a:rPr lang="en-US" dirty="0" smtClean="0"/>
              <a:t>I’ve attached the </a:t>
            </a:r>
            <a:r>
              <a:rPr lang="en-US" dirty="0" err="1" smtClean="0"/>
              <a:t>Episodios</a:t>
            </a:r>
            <a:r>
              <a:rPr lang="en-US" dirty="0" smtClean="0"/>
              <a:t> for you to use.</a:t>
            </a:r>
          </a:p>
          <a:p>
            <a:r>
              <a:rPr lang="en-US" dirty="0" smtClean="0"/>
              <a:t>No great insight here, just remember when story-telling to pull the students into </a:t>
            </a:r>
            <a:r>
              <a:rPr lang="en-US" smtClean="0"/>
              <a:t>the story!!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226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72204"/>
            <a:ext cx="7024744" cy="2268356"/>
          </a:xfrm>
        </p:spPr>
        <p:txBody>
          <a:bodyPr>
            <a:normAutofit/>
          </a:bodyPr>
          <a:lstStyle/>
          <a:p>
            <a:r>
              <a:rPr lang="en-US" sz="2800" dirty="0"/>
              <a:t>After the main story is finished, these are some great activities to use: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Students retell story with partner</a:t>
            </a:r>
          </a:p>
          <a:p>
            <a:pPr lvl="0"/>
            <a:r>
              <a:rPr lang="en-US" dirty="0"/>
              <a:t>write a mini story with pictures</a:t>
            </a:r>
          </a:p>
          <a:p>
            <a:pPr lvl="0"/>
            <a:r>
              <a:rPr lang="en-US" dirty="0"/>
              <a:t>I walk around room with my Q signs and make it competitive to see who can answer my questions first. They love this!</a:t>
            </a:r>
          </a:p>
          <a:p>
            <a:pPr lvl="0"/>
            <a:r>
              <a:rPr lang="en-US" dirty="0"/>
              <a:t>Class reading (paused version) of a similar short story. Keep involving the PMS student as if he/she were a part of it.</a:t>
            </a:r>
          </a:p>
          <a:p>
            <a:pPr lvl="0"/>
            <a:r>
              <a:rPr lang="en-US" dirty="0"/>
              <a:t>Translate the story into English with a partner</a:t>
            </a:r>
          </a:p>
          <a:p>
            <a:pPr lvl="0"/>
            <a:r>
              <a:rPr lang="en-US" dirty="0"/>
              <a:t>Create your own T/F quiz for the class based on the story.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24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 you get student buy </a:t>
            </a:r>
            <a:r>
              <a:rPr lang="en-US" dirty="0" smtClean="0"/>
              <a:t>in with the Choral Response?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class has only a few students participating with the Choral Response, then I say, ‘That was a weak response!’ and almost always they give it to me again with high participation.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478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Circling Method tip: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Circling method is widely known, but here is a tip for helping it work smarter.</a:t>
            </a:r>
          </a:p>
          <a:p>
            <a:r>
              <a:rPr lang="en-US" dirty="0" smtClean="0"/>
              <a:t>I give </a:t>
            </a:r>
            <a:r>
              <a:rPr lang="en-US" dirty="0"/>
              <a:t>them either or questions using my hands and trying to get them to answer in complete sentences.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639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It’s my story, but you can add details…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keep it my story since I know what structures and vocabulary that I want to focus on for the day. However…</a:t>
            </a:r>
          </a:p>
          <a:p>
            <a:r>
              <a:rPr lang="en-US" dirty="0" smtClean="0"/>
              <a:t>When </a:t>
            </a:r>
            <a:r>
              <a:rPr lang="en-US" dirty="0"/>
              <a:t>I raise MY hand, then YOU get to add a detail to our story so no calling out, but raise YOUR hand with an answer in Spanish that’s ridiculous or in English as a proper noun.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82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19</TotalTime>
  <Words>565</Words>
  <Application>Microsoft Macintosh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The other PMS and how it helps engage students</vt:lpstr>
      <vt:lpstr>Why use PMS?</vt:lpstr>
      <vt:lpstr>Steps on my story days  typically block periods </vt:lpstr>
      <vt:lpstr>My Story Rules</vt:lpstr>
      <vt:lpstr>Putting PMS in the story</vt:lpstr>
      <vt:lpstr>After the main story is finished, these are some great activities to use: </vt:lpstr>
      <vt:lpstr>How do you get student buy in with the Choral Response?</vt:lpstr>
      <vt:lpstr>Circling Method tip:</vt:lpstr>
      <vt:lpstr>It’s my story, but you can add details…</vt:lpstr>
      <vt:lpstr>ALWAYS, ALWAYS !!!!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other PMS and how it helps engage students</dc:title>
  <dc:creator>Thompson School District</dc:creator>
  <cp:lastModifiedBy>Thompson School District</cp:lastModifiedBy>
  <cp:revision>3</cp:revision>
  <dcterms:created xsi:type="dcterms:W3CDTF">2017-02-24T17:37:21Z</dcterms:created>
  <dcterms:modified xsi:type="dcterms:W3CDTF">2017-02-24T17:56:28Z</dcterms:modified>
</cp:coreProperties>
</file>